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4" r:id="rId3"/>
    <p:sldId id="281" r:id="rId4"/>
    <p:sldId id="283" r:id="rId5"/>
    <p:sldId id="284" r:id="rId6"/>
    <p:sldId id="286" r:id="rId7"/>
    <p:sldId id="285" r:id="rId8"/>
    <p:sldId id="282" r:id="rId9"/>
    <p:sldId id="287" r:id="rId10"/>
    <p:sldId id="288" r:id="rId11"/>
    <p:sldId id="291" r:id="rId12"/>
    <p:sldId id="290" r:id="rId13"/>
    <p:sldId id="292" r:id="rId14"/>
    <p:sldId id="273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53" autoAdjust="0"/>
  </p:normalViewPr>
  <p:slideViewPr>
    <p:cSldViewPr>
      <p:cViewPr>
        <p:scale>
          <a:sx n="102" d="100"/>
          <a:sy n="102" d="100"/>
        </p:scale>
        <p:origin x="-821" y="-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5E878-7976-4E44-8DDA-EFF1FBF34B91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DFD23-FBFD-40BE-925E-B2A22BBFC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19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3865DB-2E82-42E1-BD2A-1FBDEE9B2130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504D9F-A5AD-4676-8B7E-3B611CE9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61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68A23D7-CF33-47A9-B4B5-0ADE8A36A918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EF69355-E48B-4DB4-9DD4-9F513F083E6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3D7-CF33-47A9-B4B5-0ADE8A36A918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9355-E48B-4DB4-9DD4-9F513F083E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3D7-CF33-47A9-B4B5-0ADE8A36A918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9355-E48B-4DB4-9DD4-9F513F083E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3D7-CF33-47A9-B4B5-0ADE8A36A918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9355-E48B-4DB4-9DD4-9F513F083E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3D7-CF33-47A9-B4B5-0ADE8A36A918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9355-E48B-4DB4-9DD4-9F513F083E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3D7-CF33-47A9-B4B5-0ADE8A36A918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9355-E48B-4DB4-9DD4-9F513F083E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3D7-CF33-47A9-B4B5-0ADE8A36A918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9355-E48B-4DB4-9DD4-9F513F083E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3D7-CF33-47A9-B4B5-0ADE8A36A918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9355-E48B-4DB4-9DD4-9F513F083E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3D7-CF33-47A9-B4B5-0ADE8A36A918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9355-E48B-4DB4-9DD4-9F513F083E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3D7-CF33-47A9-B4B5-0ADE8A36A918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9355-E48B-4DB4-9DD4-9F513F083E6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3D7-CF33-47A9-B4B5-0ADE8A36A918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9355-E48B-4DB4-9DD4-9F513F083E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68A23D7-CF33-47A9-B4B5-0ADE8A36A918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EF69355-E48B-4DB4-9DD4-9F513F083E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omK@fortschools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438400"/>
            <a:ext cx="3313355" cy="19722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Summer </a:t>
            </a:r>
            <a:br>
              <a:rPr lang="en-US" dirty="0" smtClean="0"/>
            </a:br>
            <a:r>
              <a:rPr lang="en-US" dirty="0" smtClean="0"/>
              <a:t>2015</a:t>
            </a:r>
            <a:br>
              <a:rPr lang="en-US" dirty="0" smtClean="0"/>
            </a:b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Tom Kulczewski</a:t>
            </a:r>
          </a:p>
          <a:p>
            <a:r>
              <a:rPr lang="en-US" dirty="0" smtClean="0"/>
              <a:t>Director of Buildings &amp; Grounds</a:t>
            </a:r>
          </a:p>
          <a:p>
            <a:r>
              <a:rPr lang="en-US" dirty="0" smtClean="0"/>
              <a:t>920-563-7808</a:t>
            </a:r>
          </a:p>
          <a:p>
            <a:r>
              <a:rPr lang="en-US" dirty="0" smtClean="0">
                <a:hlinkClick r:id="rId2"/>
              </a:rPr>
              <a:t>TomK@fortschools.org</a:t>
            </a:r>
            <a:endParaRPr lang="en-US" dirty="0" smtClean="0"/>
          </a:p>
          <a:p>
            <a:r>
              <a:rPr lang="en-US" dirty="0" smtClean="0"/>
              <a:t>September 17,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54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20,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Barrie Elementary 8:00 am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21399"/>
            <a:ext cx="7187008" cy="377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26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20,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Barrie Elementary 1:00 pm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6" y="2861388"/>
            <a:ext cx="8229600" cy="347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05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20,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033708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Barrie Fire </a:t>
            </a:r>
          </a:p>
          <a:p>
            <a:pPr lvl="1"/>
            <a:r>
              <a:rPr lang="en-US" dirty="0" smtClean="0"/>
              <a:t>No Delay in School / Registration at Luther</a:t>
            </a:r>
          </a:p>
          <a:p>
            <a:pPr lvl="1"/>
            <a:r>
              <a:rPr lang="en-US" dirty="0" smtClean="0"/>
              <a:t>Every Inch of </a:t>
            </a:r>
            <a:r>
              <a:rPr lang="en-US" dirty="0" smtClean="0"/>
              <a:t>Surface </a:t>
            </a:r>
            <a:r>
              <a:rPr lang="en-US" dirty="0" smtClean="0"/>
              <a:t>on </a:t>
            </a:r>
            <a:r>
              <a:rPr lang="en-US" dirty="0" smtClean="0"/>
              <a:t>Main Floor Cleaned</a:t>
            </a:r>
            <a:endParaRPr lang="en-US" dirty="0" smtClean="0"/>
          </a:p>
          <a:p>
            <a:pPr lvl="1"/>
            <a:r>
              <a:rPr lang="en-US" dirty="0" smtClean="0"/>
              <a:t>All Air Scrubbed</a:t>
            </a:r>
          </a:p>
          <a:p>
            <a:pPr lvl="1"/>
            <a:r>
              <a:rPr lang="en-US" dirty="0" smtClean="0"/>
              <a:t>All Ducts Cleaned</a:t>
            </a:r>
          </a:p>
          <a:p>
            <a:pPr lvl="1"/>
            <a:r>
              <a:rPr lang="en-US" dirty="0" smtClean="0"/>
              <a:t>Fiber Replaced </a:t>
            </a:r>
          </a:p>
          <a:p>
            <a:pPr lvl="1"/>
            <a:r>
              <a:rPr lang="en-US" dirty="0" smtClean="0"/>
              <a:t>Wiring / Lights Replaced in Room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700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20, 2015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Some HVAC Controls / Electric Switches Replaced</a:t>
            </a:r>
          </a:p>
          <a:p>
            <a:pPr lvl="1"/>
            <a:r>
              <a:rPr lang="en-US" dirty="0"/>
              <a:t>Air Clearance </a:t>
            </a:r>
            <a:r>
              <a:rPr lang="en-US" dirty="0" smtClean="0"/>
              <a:t>Before Persons </a:t>
            </a:r>
            <a:r>
              <a:rPr lang="en-US" dirty="0"/>
              <a:t>in </a:t>
            </a:r>
            <a:r>
              <a:rPr lang="en-US" dirty="0" smtClean="0"/>
              <a:t>Building </a:t>
            </a:r>
            <a:r>
              <a:rPr lang="en-US" dirty="0"/>
              <a:t>(EMC</a:t>
            </a:r>
            <a:r>
              <a:rPr lang="en-US" dirty="0" smtClean="0"/>
              <a:t>) August 8</a:t>
            </a:r>
            <a:r>
              <a:rPr lang="en-US" baseline="30000" dirty="0" smtClean="0"/>
              <a:t>th</a:t>
            </a:r>
            <a:r>
              <a:rPr lang="en-US" dirty="0" smtClean="0"/>
              <a:t>  &amp; 19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New Generator will be </a:t>
            </a:r>
            <a:r>
              <a:rPr lang="en-US" dirty="0" smtClean="0"/>
              <a:t>Installed </a:t>
            </a:r>
          </a:p>
          <a:p>
            <a:pPr lvl="2"/>
            <a:r>
              <a:rPr lang="en-US" dirty="0" smtClean="0"/>
              <a:t>Currently Have a Temporary </a:t>
            </a:r>
            <a:r>
              <a:rPr lang="en-US" dirty="0" smtClean="0"/>
              <a:t>Back-Up</a:t>
            </a:r>
            <a:endParaRPr lang="en-US" dirty="0"/>
          </a:p>
          <a:p>
            <a:pPr lvl="1"/>
            <a:r>
              <a:rPr lang="en-US" dirty="0"/>
              <a:t>All Loose Contents in Generator Room a </a:t>
            </a:r>
            <a:r>
              <a:rPr lang="en-US" dirty="0" smtClean="0"/>
              <a:t>Loss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20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You, 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Tom Kulczewski</a:t>
            </a:r>
          </a:p>
          <a:p>
            <a:pPr marL="365760" lvl="1" indent="0">
              <a:buNone/>
            </a:pPr>
            <a:r>
              <a:rPr lang="en-US" dirty="0" smtClean="0"/>
              <a:t>    School District of Fort Atkinson    </a:t>
            </a:r>
          </a:p>
          <a:p>
            <a:pPr marL="365760" lvl="1" indent="0">
              <a:buNone/>
            </a:pPr>
            <a:r>
              <a:rPr lang="en-US" dirty="0" smtClean="0"/>
              <a:t>    Director of Buildings and Grounds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 201 Park Street</a:t>
            </a:r>
          </a:p>
          <a:p>
            <a:pPr marL="365760" lvl="1" indent="0">
              <a:buNone/>
            </a:pPr>
            <a:r>
              <a:rPr lang="en-US" dirty="0" smtClean="0"/>
              <a:t>    Fort Atkinson, WI 53538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 920-563-7808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 tomk@fortschools.org</a:t>
            </a:r>
          </a:p>
          <a:p>
            <a:pPr marL="365760" lvl="1" indent="0">
              <a:buNone/>
            </a:pPr>
            <a:r>
              <a:rPr lang="en-US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4693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2015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Masonry Repair</a:t>
            </a:r>
          </a:p>
          <a:p>
            <a:pPr lvl="1"/>
            <a:r>
              <a:rPr lang="en-US" dirty="0" smtClean="0"/>
              <a:t>Barrie and Rockwell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9897"/>
            <a:ext cx="2895600" cy="325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112" y="2133600"/>
            <a:ext cx="3267607" cy="425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13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Concrete</a:t>
            </a:r>
          </a:p>
          <a:p>
            <a:pPr lvl="1"/>
            <a:r>
              <a:rPr lang="en-US" dirty="0" smtClean="0"/>
              <a:t>Entrance at High School</a:t>
            </a:r>
          </a:p>
          <a:p>
            <a:pPr lvl="1"/>
            <a:r>
              <a:rPr lang="en-US" dirty="0" smtClean="0"/>
              <a:t>Safety Walk at Purdy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" y="3925079"/>
            <a:ext cx="5334000" cy="244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32754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20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2015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Sinks</a:t>
            </a:r>
          </a:p>
          <a:p>
            <a:pPr lvl="1"/>
            <a:r>
              <a:rPr lang="en-US" dirty="0" smtClean="0"/>
              <a:t>Rockwell / HS Commons</a:t>
            </a:r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5029200" cy="329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34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School </a:t>
            </a:r>
          </a:p>
          <a:p>
            <a:pPr lvl="1"/>
            <a:r>
              <a:rPr lang="en-US" dirty="0" smtClean="0"/>
              <a:t>Re-lamp Competition Field</a:t>
            </a:r>
          </a:p>
          <a:p>
            <a:pPr lvl="1"/>
            <a:r>
              <a:rPr lang="en-US" dirty="0" smtClean="0"/>
              <a:t>Replace Auditorium Lighting Controls</a:t>
            </a:r>
          </a:p>
          <a:p>
            <a:pPr lvl="1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581400"/>
            <a:ext cx="5987825" cy="297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33196"/>
            <a:ext cx="1338144" cy="520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2015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Ash / </a:t>
            </a:r>
            <a:r>
              <a:rPr lang="en-US" dirty="0" smtClean="0"/>
              <a:t>At-Risk </a:t>
            </a:r>
            <a:r>
              <a:rPr lang="en-US" dirty="0" smtClean="0"/>
              <a:t>Trees</a:t>
            </a:r>
          </a:p>
          <a:p>
            <a:r>
              <a:rPr lang="en-US" dirty="0" smtClean="0"/>
              <a:t>Removal completed</a:t>
            </a:r>
            <a:endParaRPr lang="en-US" dirty="0"/>
          </a:p>
          <a:p>
            <a:pPr marL="68580" indent="0">
              <a:buNone/>
            </a:pPr>
            <a:r>
              <a:rPr lang="en-US" dirty="0" smtClean="0"/>
              <a:t>   by August 28th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49433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95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Interior Lighting</a:t>
            </a:r>
          </a:p>
          <a:p>
            <a:pPr lvl="1"/>
            <a:r>
              <a:rPr lang="en-US" dirty="0" smtClean="0"/>
              <a:t>Retrofit LED Bulbs in </a:t>
            </a:r>
            <a:r>
              <a:rPr lang="en-US" dirty="0" smtClean="0"/>
              <a:t>Existing </a:t>
            </a:r>
            <a:r>
              <a:rPr lang="en-US" dirty="0" smtClean="0"/>
              <a:t>Fixtures</a:t>
            </a:r>
          </a:p>
          <a:p>
            <a:pPr lvl="1"/>
            <a:r>
              <a:rPr lang="en-US" dirty="0" smtClean="0"/>
              <a:t>HS Pool 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8610600" cy="281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2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Floor Replacement </a:t>
            </a:r>
          </a:p>
          <a:p>
            <a:pPr lvl="1"/>
            <a:r>
              <a:rPr lang="en-US" dirty="0" smtClean="0"/>
              <a:t>Barrie Multipurpose Room</a:t>
            </a:r>
            <a:endParaRPr lang="en-US" dirty="0"/>
          </a:p>
          <a:p>
            <a:pPr lvl="1"/>
            <a:r>
              <a:rPr lang="en-US" dirty="0"/>
              <a:t>Remove Tile / Asbestos</a:t>
            </a:r>
          </a:p>
          <a:p>
            <a:pPr lvl="1"/>
            <a:r>
              <a:rPr lang="en-US" dirty="0"/>
              <a:t>Grind / Stain / Seal</a:t>
            </a:r>
          </a:p>
          <a:p>
            <a:pPr lvl="1"/>
            <a:r>
              <a:rPr lang="en-US" dirty="0" smtClean="0"/>
              <a:t>Polished Concrete </a:t>
            </a:r>
          </a:p>
          <a:p>
            <a:pPr lvl="1"/>
            <a:r>
              <a:rPr lang="en-US" dirty="0" smtClean="0"/>
              <a:t>No Wax / No Stripper / Clean with Water</a:t>
            </a:r>
            <a:endParaRPr lang="en-US" dirty="0"/>
          </a:p>
          <a:p>
            <a:pPr marL="36576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55183"/>
            <a:ext cx="345909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838" y="4724400"/>
            <a:ext cx="46863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91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20,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Barrie Elementary 7:00 am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8153400" cy="269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7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3">
      <a:dk1>
        <a:sysClr val="windowText" lastClr="000000"/>
      </a:dk1>
      <a:lt1>
        <a:sysClr val="window" lastClr="FFFFFF"/>
      </a:lt1>
      <a:dk2>
        <a:srgbClr val="7F3300"/>
      </a:dk2>
      <a:lt2>
        <a:srgbClr val="CAF278"/>
      </a:lt2>
      <a:accent1>
        <a:srgbClr val="94C600"/>
      </a:accent1>
      <a:accent2>
        <a:srgbClr val="FF6700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6938</TotalTime>
  <Words>238</Words>
  <Application>Microsoft Office PowerPoint</Application>
  <PresentationFormat>On-screen Show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  Summer  2015 Update</vt:lpstr>
      <vt:lpstr>Summer 2015 </vt:lpstr>
      <vt:lpstr>Summer 2015</vt:lpstr>
      <vt:lpstr>Summer 2015 </vt:lpstr>
      <vt:lpstr>Summer 2015</vt:lpstr>
      <vt:lpstr>Summer 2015 </vt:lpstr>
      <vt:lpstr>Summer 2015</vt:lpstr>
      <vt:lpstr>Summer 2015</vt:lpstr>
      <vt:lpstr>July 20, 2015</vt:lpstr>
      <vt:lpstr>July 20, 2015</vt:lpstr>
      <vt:lpstr>July 20, 2015</vt:lpstr>
      <vt:lpstr>July 20, 2015</vt:lpstr>
      <vt:lpstr>July 20, 2015 cont.</vt:lpstr>
      <vt:lpstr>Thank You, Contact Info</vt:lpstr>
    </vt:vector>
  </TitlesOfParts>
  <Company>sdfa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“Green” Report for the Board of Education</dc:title>
  <dc:creator>Thomas Kulczewski</dc:creator>
  <cp:lastModifiedBy>Debbie Kopps</cp:lastModifiedBy>
  <cp:revision>64</cp:revision>
  <cp:lastPrinted>2015-09-11T16:22:51Z</cp:lastPrinted>
  <dcterms:created xsi:type="dcterms:W3CDTF">2015-02-02T22:48:02Z</dcterms:created>
  <dcterms:modified xsi:type="dcterms:W3CDTF">2015-09-11T16:23:10Z</dcterms:modified>
</cp:coreProperties>
</file>